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6211A-969D-AB59-DBC1-E39242C04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5F47A-3E02-DACD-2741-E2C7F1C7D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0B02E4-E437-DF4A-42BB-84F19E71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2FE0E7-6A43-BB34-C084-FDCE8F24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851492-859C-583E-0149-787B7B18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E2AB1-3945-CB28-3805-944F3670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121A0E-F63E-66F9-8BEB-83C4BAA7B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2013C-AAEF-9323-093A-41A6B7D8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8A1469-CB62-5AE2-0570-275B436D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18CB1-C33C-7804-6C59-58354637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734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23B870-5256-43DD-8175-EE74C0709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C5545D-FF84-6C7D-296C-8623C9F98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366D2E-0031-D6D1-ADAA-7CE0F8F5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BE86A1-E5FF-5F06-F807-3D84CEC0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259971-4F97-A32F-36F4-E8F27404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291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3358F-F4C3-77E6-D510-871F7DEA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6845D9-8DC3-BCA0-0BE5-6BD1AB481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8EBBA9-2DA8-C9EB-109E-9D00AADF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4FE3F-BA7D-66F6-52B5-6674F312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B267E-2D76-4921-06DA-0AD4489F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33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D7780-4813-8F15-5B53-4B23AD0E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EA1174-8322-E4E8-F323-043E2627E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A8D1B1-7BB6-AA3A-27B8-5C4070E1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C3C0F-4032-16DE-0119-C286C6F0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B0AFFC-79E2-9100-C854-D9999A6D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941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538F0-4041-4247-6E69-F493C568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EDEACE-B02F-1821-8CDE-07B628006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71346B-DF86-6DDD-FE02-DA8776AD7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6E9C27-5175-9DAF-BD6F-8D389C0B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65869D-FEF3-EFFD-2DE6-2858A6C0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FE456-374A-2EFC-B879-01788FDB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042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99D5D-210B-A1E3-541C-F6BF19E3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417FC3-F49D-1D4F-A2D4-BD38809D8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AB0A8D-9CE4-37AE-60DF-DB0C5042D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C3D815-355F-BB08-1FDA-C0938A5FB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AC871-6CEA-280C-AE3E-F9D2FC87B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E79904-CB18-4A62-4614-E92FC770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675F10-3219-1582-72FB-D41EC8E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B787F3-0EB1-34BD-DCF0-9DEB3A8D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34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6B9C7-3AEB-BF1B-26F7-C626B784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A0FE85-1FBB-11BF-B12F-7A8418E5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1C94BE-EF62-0E8B-85D7-D4261178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1AAEC7-378E-89D0-60A2-40385F15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037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B9DCFA-0516-E596-9BBC-AF137771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E183B5-81D4-C856-AF34-01D2CE1C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BD183B-8364-0423-43E3-7908B72D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62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A561E-0A9B-CB10-FB7B-5A862029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2BA4A-2235-25E0-C438-967B6EF3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8EB7C3-9D9D-F41B-41DA-47F0FF273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3979CB-CE89-8BBF-6111-5E1F49DB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36976F-2904-E542-4BBF-801D5F7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57C4DC-4381-B4EC-6077-DDCBAF1A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0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C5866-3A7D-4EC4-869D-F636922B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206509-39FF-FD1D-BFD1-9C48C1F19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D8A9AB-5B2D-BC05-389D-C095EE42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5C740-2EFC-10AE-7FD8-263FF52D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F90354-113F-1232-E2AB-8BC5316A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433D70-F677-050E-59F9-A23DF83E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90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D4BE85-8906-629E-17C4-49DFF083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72965C-0EFB-709A-989D-F86288D53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B0CD6-34ED-87BB-D763-0433F9886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6F3B-6F98-442C-9E29-D2FD5450C34F}" type="datetimeFigureOut">
              <a:rPr lang="es-CO" smtClean="0"/>
              <a:t>10/06/2025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E4905B-AEBF-001C-FE1B-B685614DC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947AC-6733-9D4D-692C-B15D19CA0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CC3C-1198-42DC-9C96-9404237FCA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94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FDE5FC-F2B0-279D-7DBD-8A655E75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7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6C4D9-5D1B-2486-92B3-FA5E8A48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7D90EF-27F1-F475-0B5F-7EEB16702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4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BCFFF-900E-412C-EF0B-1B22781B0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28799A-4ACB-6FFB-6B9F-E5DEFB4E2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95"/>
            <a:ext cx="12192000" cy="67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1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BABF-20CB-68AF-6D30-6B7D2C2EF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4A5C12-6E5C-3AEA-1937-2638D603B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7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COMFAMILIAR</dc:creator>
  <cp:lastModifiedBy>COMFAMILIAR</cp:lastModifiedBy>
  <cp:revision>5</cp:revision>
  <dcterms:created xsi:type="dcterms:W3CDTF">2025-06-03T19:27:27Z</dcterms:created>
  <dcterms:modified xsi:type="dcterms:W3CDTF">2025-06-10T20:23:29Z</dcterms:modified>
</cp:coreProperties>
</file>